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660"/>
  </p:normalViewPr>
  <p:slideViewPr>
    <p:cSldViewPr snapToGrid="0">
      <p:cViewPr varScale="1">
        <p:scale>
          <a:sx n="70" d="100"/>
          <a:sy n="70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7734F-04AA-4EAA-A24D-314E9FB864DD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F18593-3185-424F-B946-30D8EF9B4E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260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F18593-3185-424F-B946-30D8EF9B4E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57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0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682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84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5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752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53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54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99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9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93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4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253D3-0E6A-4DF7-87F5-1FD3C34F71D6}" type="datetimeFigureOut">
              <a:rPr lang="zh-CN" altLang="en-US" smtClean="0"/>
              <a:t>2015/11/23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0965C-8E59-4258-8C8C-6D60DBAA34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48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slide" Target="slide2.xml"/><Relationship Id="rId10" Type="http://schemas.openxmlformats.org/officeDocument/2006/relationships/image" Target="../media/image13.png"/><Relationship Id="rId4" Type="http://schemas.openxmlformats.org/officeDocument/2006/relationships/image" Target="../media/image8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" Target="slide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slide" Target="slide2.xml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11" Type="http://schemas.openxmlformats.org/officeDocument/2006/relationships/image" Target="../media/image29.jpeg"/><Relationship Id="rId5" Type="http://schemas.openxmlformats.org/officeDocument/2006/relationships/image" Target="../media/image23.jpg"/><Relationship Id="rId10" Type="http://schemas.openxmlformats.org/officeDocument/2006/relationships/image" Target="../media/image28.jpeg"/><Relationship Id="rId4" Type="http://schemas.openxmlformats.org/officeDocument/2006/relationships/image" Target="../media/image22.jp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6679" y="428851"/>
            <a:ext cx="2980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cap="none" spc="0" dirty="0" smtClean="0">
                <a:ln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我的</a:t>
            </a:r>
            <a:r>
              <a:rPr lang="en-US" altLang="zh-CN" sz="5400" b="1" cap="none" spc="0" dirty="0" smtClean="0">
                <a:ln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2015</a:t>
            </a:r>
            <a:endParaRPr lang="zh-CN" altLang="en-US" sz="5400" b="1" cap="none" spc="0" dirty="0">
              <a:ln/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86666" y="475018"/>
            <a:ext cx="223003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制作人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48215" y="4181985"/>
            <a:ext cx="2442949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spc="50" dirty="0">
                <a:ln w="0"/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卓计</a:t>
            </a:r>
            <a:r>
              <a:rPr lang="zh-CN" altLang="en-US" sz="5400" b="1" spc="50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本</a:t>
            </a:r>
            <a:endParaRPr lang="en-US" altLang="zh-CN" sz="5400" b="1" spc="50" dirty="0" smtClean="0">
              <a:ln w="0"/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CN" altLang="en-US" sz="5400" b="1" spc="50" dirty="0">
                <a:ln w="0"/>
                <a:solidFill>
                  <a:schemeClr val="bg1">
                    <a:lumMod val="9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王振杨</a:t>
            </a:r>
            <a:endParaRPr lang="zh-CN" altLang="en-US" sz="5400" b="1" cap="none" spc="50" dirty="0">
              <a:ln w="0"/>
              <a:solidFill>
                <a:schemeClr val="bg1">
                  <a:lumMod val="9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962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64199" y="920171"/>
            <a:ext cx="131318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0" cap="none" spc="0" dirty="0" smtClean="0">
                <a:ln w="0"/>
                <a:solidFill>
                  <a:schemeClr val="bg1">
                    <a:lumMod val="95000"/>
                  </a:schemeClr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学习</a:t>
            </a:r>
            <a:endParaRPr lang="zh-CN" altLang="en-US" sz="4400" b="0" cap="none" spc="0" dirty="0">
              <a:ln w="0"/>
              <a:solidFill>
                <a:schemeClr val="bg1">
                  <a:lumMod val="95000"/>
                </a:schemeClr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58221" y="5574058"/>
            <a:ext cx="13083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娱乐</a:t>
            </a:r>
            <a:endParaRPr lang="zh-CN" altLang="en-US" sz="4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777379" y="1689612"/>
            <a:ext cx="4848006" cy="39878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384905" y="2967335"/>
            <a:ext cx="142218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Front"/>
              <a:lightRig rig="threePt" dir="t"/>
            </a:scene3d>
          </a:bodyPr>
          <a:lstStyle/>
          <a:p>
            <a:pPr algn="ctr"/>
            <a:r>
              <a:rPr lang="zh-CN" altLang="en-US" sz="4800" b="1" dirty="0">
                <a:ln w="127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  <a:reflection blurRad="6350" stA="60000" endA="900" endPos="60000" dist="60007" dir="5400000" sy="-100000" algn="bl" rotWithShape="0"/>
                </a:effectLst>
              </a:rPr>
              <a:t>生活</a:t>
            </a:r>
            <a:endParaRPr lang="zh-CN" altLang="en-US" sz="4800" b="1" cap="none" spc="0" dirty="0">
              <a:ln w="127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accent1"/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8134066" y="4380931"/>
            <a:ext cx="624155" cy="129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9412406" y="3179928"/>
            <a:ext cx="0" cy="2169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0066592" y="4162567"/>
            <a:ext cx="810674" cy="141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640633" y="3900957"/>
            <a:ext cx="9188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50" dirty="0" smtClean="0">
                <a:ln w="9525" cmpd="sng">
                  <a:solidFill>
                    <a:schemeClr val="bg2">
                      <a:lumMod val="1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3" action="ppaction://hlinksldjump"/>
              </a:rPr>
              <a:t>游戏</a:t>
            </a:r>
            <a:endParaRPr lang="zh-CN" altLang="en-US" sz="2800" b="1" cap="none" spc="50" dirty="0">
              <a:ln w="9525" cmpd="sng">
                <a:solidFill>
                  <a:schemeClr val="bg2">
                    <a:lumMod val="10000"/>
                  </a:schemeClr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50394" y="2545547"/>
            <a:ext cx="11240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spc="50" dirty="0">
                <a:ln w="9525" cmpd="sng">
                  <a:solidFill>
                    <a:schemeClr val="accent4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4" action="ppaction://hlinksldjump"/>
              </a:rPr>
              <a:t>动漫</a:t>
            </a:r>
            <a:endParaRPr lang="zh-CN" altLang="en-US" sz="3600" b="1" cap="none" spc="50" dirty="0">
              <a:ln w="9525" cmpd="sng">
                <a:solidFill>
                  <a:schemeClr val="accent4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366549" y="3627593"/>
            <a:ext cx="10214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hlinkClick r:id="rId5" action="ppaction://hlinksldjump"/>
              </a:rPr>
              <a:t>其他</a:t>
            </a:r>
            <a:endParaRPr lang="zh-CN" altLang="en-US" sz="3200" b="1" cap="none" spc="50" dirty="0">
              <a:ln w="9525" cmpd="sng">
                <a:solidFill>
                  <a:schemeClr val="tx1"/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2923645" y="1910687"/>
            <a:ext cx="394287" cy="7642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513892" y="2736517"/>
            <a:ext cx="1213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linkClick r:id="rId6" action="ppaction://hlinksldjump"/>
              </a:rPr>
              <a:t>课上</a:t>
            </a:r>
            <a:endParaRPr lang="zh-CN" altLang="en-US" sz="4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2923645" y="3382833"/>
            <a:ext cx="394287" cy="82953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513892" y="4273923"/>
            <a:ext cx="121379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linkClick r:id="rId7" action="ppaction://hlinksldjump"/>
              </a:rPr>
              <a:t>课下</a:t>
            </a:r>
            <a:endParaRPr lang="zh-CN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6334780"/>
            <a:ext cx="19332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8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  <a:hlinkClick r:id="rId3" action="ppaction://hlinksldjump"/>
              </a:rPr>
              <a:t>Back to 2nd</a:t>
            </a:r>
            <a:endParaRPr lang="zh-CN" altLang="en-US" sz="28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93739" y="251431"/>
            <a:ext cx="172354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 smtClean="0">
                <a:ln w="0"/>
                <a:solidFill>
                  <a:schemeClr val="accent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在课上</a:t>
            </a:r>
            <a:endParaRPr lang="zh-CN" altLang="en-US" sz="4000" b="0" cap="none" spc="0" dirty="0">
              <a:ln w="0"/>
              <a:solidFill>
                <a:schemeClr val="accent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15" y="262663"/>
            <a:ext cx="2562083" cy="25620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86" y="251432"/>
            <a:ext cx="2562339" cy="25620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287" y="251431"/>
            <a:ext cx="2483894" cy="25620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36851" y="3780235"/>
            <a:ext cx="18473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22002" y="2733135"/>
            <a:ext cx="8533106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英语老师</a:t>
            </a:r>
            <a:r>
              <a:rPr lang="en-US" altLang="zh-CN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—</a:t>
            </a:r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逗逼</a:t>
            </a:r>
          </a:p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高数老师讲话语气忽高忽低</a:t>
            </a:r>
          </a:p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体育老师最哈皮</a:t>
            </a:r>
          </a:p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离散老师很文艺</a:t>
            </a:r>
          </a:p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最帅的老师教信技</a:t>
            </a:r>
          </a:p>
        </p:txBody>
      </p:sp>
    </p:spTree>
    <p:extLst>
      <p:ext uri="{BB962C8B-B14F-4D97-AF65-F5344CB8AC3E}">
        <p14:creationId xmlns:p14="http://schemas.microsoft.com/office/powerpoint/2010/main" val="303507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47083" y="3343362"/>
            <a:ext cx="217957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hlinkClick r:id="rId3" action="ppaction://hlinksldjump"/>
              </a:rPr>
              <a:t>Back to 2nd</a:t>
            </a:r>
            <a:endParaRPr lang="zh-CN" alt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chemeClr val="accent4"/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04045" y="2967335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在课下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85484" y="2148470"/>
            <a:ext cx="1266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史好圆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83861" y="2148470"/>
            <a:ext cx="9060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小乔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6882" y="586066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都教授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045685" y="5860660"/>
            <a:ext cx="12666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陈副总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621562" y="2148470"/>
            <a:ext cx="9060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三儿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32029" y="2148470"/>
            <a:ext cx="9060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香香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260886" y="586066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我爱罗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6881" y="2148470"/>
            <a:ext cx="126669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舒宁刘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68280" y="5880078"/>
            <a:ext cx="9060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老马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30293" y="5860660"/>
            <a:ext cx="162736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我住隔壁</a:t>
            </a:r>
            <a:endParaRPr lang="zh-CN" alt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54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"/>
                            </p:stCondLst>
                            <p:childTnLst>
                              <p:par>
                                <p:cTn id="6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62218" y="6106321"/>
            <a:ext cx="33037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linkClick r:id="rId5" action="ppaction://hlinksldjump"/>
              </a:rPr>
              <a:t>Back to 2</a:t>
            </a:r>
            <a:r>
              <a:rPr lang="en-US" altLang="zh-CN" sz="5400" b="1" baseline="3000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linkClick r:id="rId5" action="ppaction://hlinksldjump"/>
              </a:rPr>
              <a:t>nd</a:t>
            </a:r>
            <a:endParaRPr lang="en-US" altLang="zh-CN" sz="5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92904" y="251430"/>
            <a:ext cx="10086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游戏</a:t>
            </a:r>
            <a:endParaRPr lang="zh-CN" altLang="en-US" sz="32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KRASTERII-夢世界のドッペル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29683" y="284496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733" y="836205"/>
            <a:ext cx="8997759" cy="505538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5733" y="836204"/>
            <a:ext cx="8997759" cy="50553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5733" y="836203"/>
            <a:ext cx="8997759" cy="50553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5733" y="836203"/>
            <a:ext cx="8997759" cy="50553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5733" y="836203"/>
            <a:ext cx="8997759" cy="50553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5733" y="836203"/>
            <a:ext cx="8997759" cy="50553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5734" y="836203"/>
            <a:ext cx="8997758" cy="50553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5733" y="836202"/>
            <a:ext cx="8997759" cy="505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6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3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819698_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207" y="243328"/>
            <a:ext cx="10364713" cy="583015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7" name="矩形 6"/>
          <p:cNvSpPr/>
          <p:nvPr/>
        </p:nvSpPr>
        <p:spPr>
          <a:xfrm rot="5400000">
            <a:off x="10369981" y="3326558"/>
            <a:ext cx="23827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hlinkClick r:id="rId6" action="ppaction://hlinksldjump"/>
              </a:rPr>
              <a:t>Back to 2nd</a:t>
            </a:r>
            <a:endParaRPr lang="zh-CN" altLang="en-US" sz="3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9235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81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3819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613" y="1314166"/>
            <a:ext cx="5715000" cy="4038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58" y="832513"/>
            <a:ext cx="10058400" cy="56578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523875"/>
            <a:ext cx="10058400" cy="51130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62" y="1259707"/>
            <a:ext cx="8356389" cy="46858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32" y="0"/>
            <a:ext cx="9543936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0058400" cy="56550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5" y="0"/>
            <a:ext cx="10058400" cy="61942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884" y="884685"/>
            <a:ext cx="8252567" cy="58318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" y="0"/>
            <a:ext cx="10058400" cy="6286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56578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332402" y="5858157"/>
            <a:ext cx="292669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hlinkClick r:id="rId13" action="ppaction://hlinksldjump"/>
              </a:rPr>
              <a:t>Back to 2nd</a:t>
            </a:r>
            <a:endParaRPr lang="zh-CN" altLang="en-US" sz="4400" b="1" cap="none" spc="0" dirty="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348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3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4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4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7"/>
                                            </p:cond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51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0"/>
                            </p:stCondLst>
                            <p:childTnLst>
                              <p:par>
                                <p:cTn id="5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07971" y="292374"/>
            <a:ext cx="127631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</a:t>
            </a:r>
          </a:p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end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4164" y="2530606"/>
            <a:ext cx="3323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Thank you 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0" y="3330054"/>
            <a:ext cx="3527946" cy="35279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054"/>
            <a:ext cx="3425588" cy="352794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25588" cy="3333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338" y="0"/>
            <a:ext cx="3422970" cy="33265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29" y="7414"/>
            <a:ext cx="3289671" cy="33337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50" y="3376321"/>
            <a:ext cx="3333750" cy="34816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641" y="42571"/>
            <a:ext cx="3333750" cy="33337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690" y="3326536"/>
            <a:ext cx="3333750" cy="3531463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847904" y="2967335"/>
            <a:ext cx="2496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cap="none" spc="0" dirty="0" smtClean="0">
                <a:ln/>
                <a:solidFill>
                  <a:schemeClr val="accent4"/>
                </a:solidFill>
                <a:effectLst/>
              </a:rPr>
              <a:t>The end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12423" y="1559207"/>
            <a:ext cx="50674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这就是我的</a:t>
            </a:r>
            <a:r>
              <a:rPr lang="en-US" altLang="zh-CN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2015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722199" y="4413351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未来还将继续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797" y="-188737"/>
            <a:ext cx="13666270" cy="728534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714681" y="122464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出品人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36335" y="4401918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cap="none" spc="0" dirty="0" smtClean="0">
                <a:ln/>
                <a:solidFill>
                  <a:schemeClr val="accent4"/>
                </a:solidFill>
                <a:effectLst/>
              </a:rPr>
              <a:t>隔壁老王</a:t>
            </a:r>
            <a:endParaRPr lang="zh-CN" altLang="en-US" sz="5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94896" y="607098"/>
            <a:ext cx="4540678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altLang="zh-CN" sz="2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zh-CN" sz="28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en-US" altLang="zh-CN" sz="2800" b="1" cap="none" spc="0" dirty="0" smtClean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endParaRPr lang="zh-CN" altLang="en-US" sz="2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742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50"/>
                            </p:stCondLst>
                            <p:childTnLst>
                              <p:par>
                                <p:cTn id="4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850"/>
                            </p:stCondLst>
                            <p:childTnLst>
                              <p:par>
                                <p:cTn id="5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850"/>
                            </p:stCondLst>
                            <p:childTnLst>
                              <p:par>
                                <p:cTn id="5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850"/>
                            </p:stCondLst>
                            <p:childTnLst>
                              <p:par>
                                <p:cTn id="5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6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850"/>
                            </p:stCondLst>
                            <p:childTnLst>
                              <p:par>
                                <p:cTn id="6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85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4850"/>
                            </p:stCondLst>
                            <p:childTnLst>
                              <p:par>
                                <p:cTn id="7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850"/>
                            </p:stCondLst>
                            <p:childTnLst>
                              <p:par>
                                <p:cTn id="7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850"/>
                            </p:stCondLst>
                            <p:childTnLst>
                              <p:par>
                                <p:cTn id="78" presetID="3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0" decel="100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40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0" decel="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accel="100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3850"/>
                            </p:stCondLst>
                            <p:childTnLst>
                              <p:par>
                                <p:cTn id="87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4750"/>
                            </p:stCondLst>
                            <p:childTnLst>
                              <p:par>
                                <p:cTn id="9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5500"/>
                            </p:stCondLst>
                            <p:childTnLst>
                              <p:par>
                                <p:cTn id="10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0"/>
                            </p:stCondLst>
                            <p:childTnLst>
                              <p:par>
                                <p:cTn id="10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7"/>
                                            </p:cond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9500"/>
                            </p:stCondLst>
                            <p:childTnLst>
                              <p:par>
                                <p:cTn id="1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1"/>
                                            </p:cond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111</Words>
  <Application>Microsoft Office PowerPoint</Application>
  <PresentationFormat>宽屏</PresentationFormat>
  <Paragraphs>46</Paragraphs>
  <Slides>8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萌萌哒</dc:creator>
  <cp:lastModifiedBy>萌萌哒</cp:lastModifiedBy>
  <cp:revision>28</cp:revision>
  <dcterms:created xsi:type="dcterms:W3CDTF">2015-11-22T09:05:20Z</dcterms:created>
  <dcterms:modified xsi:type="dcterms:W3CDTF">2015-11-23T10:02:34Z</dcterms:modified>
</cp:coreProperties>
</file>